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62"/>
  </p:notesMasterIdLst>
  <p:sldIdLst>
    <p:sldId id="324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325" r:id="rId15"/>
    <p:sldId id="326" r:id="rId16"/>
    <p:sldId id="327" r:id="rId17"/>
    <p:sldId id="328" r:id="rId18"/>
    <p:sldId id="329" r:id="rId19"/>
    <p:sldId id="33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B8291A-8063-4187-B0F8-D297E6CE945F}">
          <p14:sldIdLst>
            <p14:sldId id="324"/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25"/>
            <p14:sldId id="326"/>
            <p14:sldId id="327"/>
            <p14:sldId id="328"/>
            <p14:sldId id="329"/>
            <p14:sldId id="33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5" autoAdjust="0"/>
    <p:restoredTop sz="93634" autoAdjust="0"/>
  </p:normalViewPr>
  <p:slideViewPr>
    <p:cSldViewPr snapToGrid="0">
      <p:cViewPr varScale="1">
        <p:scale>
          <a:sx n="96" d="100"/>
          <a:sy n="96" d="100"/>
        </p:scale>
        <p:origin x="5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4C28D-CB48-4D3E-BAB4-DBF2D1751DC9}" type="datetimeFigureOut">
              <a:rPr lang="en-PK" smtClean="0"/>
              <a:t>11/01/2023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70F3-DBD4-4AD6-B183-71DA779929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16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46214-9B05-41F3-AF90-C1754DD847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2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COMSATS University Islamabad, Abbottabad Campus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A359-2702-42F6-B8CF-17266FAFE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1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9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0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7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4686300" y="2459832"/>
            <a:ext cx="60579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SRE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5733" y="3161281"/>
            <a:ext cx="5083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9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Functional Requirements</a:t>
            </a:r>
            <a:endParaRPr lang="en-US" sz="2400" dirty="0">
              <a:solidFill>
                <a:prstClr val="black">
                  <a:lumMod val="95000"/>
                  <a:lumOff val="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2054" name="TextBox 40"/>
          <p:cNvSpPr txBox="1">
            <a:spLocks noChangeArrowheads="1"/>
          </p:cNvSpPr>
          <p:nvPr/>
        </p:nvSpPr>
        <p:spPr bwMode="auto">
          <a:xfrm>
            <a:off x="1066800" y="1277144"/>
            <a:ext cx="723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Department of Computer Science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81100" y="1199939"/>
            <a:ext cx="9829800" cy="0"/>
          </a:xfrm>
          <a:prstGeom prst="line">
            <a:avLst/>
          </a:prstGeom>
          <a:ln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411186" y="298784"/>
            <a:ext cx="7162800" cy="92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CUI Abbottabad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76" y="6221984"/>
            <a:ext cx="6327648" cy="365125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COMSATS University Islamabad, Abbottabad Campus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8784"/>
            <a:ext cx="1230086" cy="10795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1778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69C27-40AB-D19C-F22C-EF582FA6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5" y="338698"/>
            <a:ext cx="11566988" cy="56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5F32E-14CC-25B7-1E66-93438DD8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6" y="414337"/>
            <a:ext cx="11328867" cy="60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8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E3993-DD04-6A5C-D752-89BDA499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5" y="384082"/>
            <a:ext cx="11679960" cy="38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7BD1F-A334-731F-095D-AC0759C9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25" y="2207279"/>
            <a:ext cx="12317625" cy="12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1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72CCA-EEA3-1A1B-6A8D-EFFFE032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0" y="261937"/>
            <a:ext cx="11326362" cy="51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9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FC7B4-181A-B137-B481-E1639BBF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9" y="561975"/>
            <a:ext cx="11149137" cy="45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69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E8A09-E5A3-C2B7-7A67-25FC19AD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395287"/>
            <a:ext cx="10470776" cy="56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AD94E-3A47-326D-92CB-50B20A0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4" y="426664"/>
            <a:ext cx="11395159" cy="34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A2615-8374-208A-E586-FE04A330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14" y="335615"/>
            <a:ext cx="9839885" cy="63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2FD5B-7606-7A77-734C-8707406F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354946"/>
            <a:ext cx="11152477" cy="43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8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D7CC-41CE-4ED1-A998-9DBB8DC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AF1E-822A-4771-B555-D8402AE3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381" y="2093976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Writing Functional Requirements</a:t>
            </a:r>
          </a:p>
          <a:p>
            <a:r>
              <a:rPr lang="en-US" dirty="0"/>
              <a:t>Deriving Functional Requirements from use case</a:t>
            </a:r>
          </a:p>
          <a:p>
            <a:r>
              <a:rPr lang="en-US" dirty="0"/>
              <a:t>Characteristics of Excellent Requirements &amp; Requirement Statements</a:t>
            </a:r>
          </a:p>
          <a:p>
            <a:r>
              <a:rPr lang="en-US" dirty="0"/>
              <a:t>Characteristics of requirements Collections</a:t>
            </a:r>
          </a:p>
          <a:p>
            <a:r>
              <a:rPr lang="en-US" dirty="0"/>
              <a:t>Guidelines for Writing Requirements</a:t>
            </a:r>
          </a:p>
          <a:p>
            <a:r>
              <a:rPr lang="en-US" dirty="0"/>
              <a:t>System or User </a:t>
            </a:r>
            <a:r>
              <a:rPr lang="en-US"/>
              <a:t>prespective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6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807FE-9D9C-39C6-B52E-CDF062E9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7" y="305359"/>
            <a:ext cx="11346451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C8461-95F1-4539-9442-F7292110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449356"/>
            <a:ext cx="11187999" cy="51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866F7-EECF-74A3-7A28-A1B5415A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346262"/>
            <a:ext cx="11230178" cy="397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D151-ED22-486E-0018-E434CCF6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485775"/>
            <a:ext cx="11435961" cy="47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0A06D-AADB-C52E-9FA3-D7CB3180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3" y="671233"/>
            <a:ext cx="10804667" cy="45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9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AAD46-908C-4272-386F-58807EB32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8" y="259976"/>
            <a:ext cx="11483105" cy="57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FF131-ABF0-0DB7-B715-A89B31F6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1" y="333655"/>
            <a:ext cx="11291328" cy="62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6AE55-C2ED-A1AA-428E-F6395802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0" y="134470"/>
            <a:ext cx="11005858" cy="65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972CF-1823-D731-93C6-DD6EB656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78" y="574581"/>
            <a:ext cx="11078922" cy="18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4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04C20-155A-AF33-A3DB-BDC84760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8" y="296956"/>
            <a:ext cx="11390431" cy="46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1DA81-5316-63DD-48E9-924329F0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6" y="465137"/>
            <a:ext cx="11322667" cy="4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99FB6-9B1F-770E-9108-09A4F7B3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5458"/>
            <a:ext cx="11460484" cy="62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5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990FB-3F16-8CF9-59E2-6C5286BD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7" y="413776"/>
            <a:ext cx="10590567" cy="3243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35455-5607-C5A4-07C1-03E510E6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4" y="3657600"/>
            <a:ext cx="11392152" cy="20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7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E8F68-0018-351A-376B-2A32088A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7" y="220134"/>
            <a:ext cx="9540875" cy="64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5ACF1-E869-05D5-3D42-2DAEACB0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428624"/>
            <a:ext cx="11383712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428D0-6EA5-48EF-6E48-81A533E0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82587"/>
            <a:ext cx="11128482" cy="50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C5D98-7AF7-F846-B7A4-69C3BE7E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1" y="315383"/>
            <a:ext cx="11587011" cy="34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2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0AFFB-302B-8B7F-A9BE-71312F78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6" y="310621"/>
            <a:ext cx="11170916" cy="57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04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9A0F-38CE-836E-B5A2-0308D305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5" y="343957"/>
            <a:ext cx="11633228" cy="909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E4E02-7643-5003-139C-FDB8AD61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4" y="1253066"/>
            <a:ext cx="11184996" cy="46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0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BA474-9F6D-F035-9DFC-59C181C0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2" y="602721"/>
            <a:ext cx="11217090" cy="23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9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5F4C6-9852-251B-0252-1E0AFDFF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323850"/>
            <a:ext cx="11605302" cy="57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47909-5AB7-912B-98CE-D7D405B1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4" y="136152"/>
            <a:ext cx="11450790" cy="60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16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A1F3E-66DC-D528-73A7-E72A6AD3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657754"/>
            <a:ext cx="11489986" cy="17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2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517A8-9783-F35E-0924-9FC4A5DC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200025"/>
            <a:ext cx="10638896" cy="60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8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CF0F3-E73E-BCE6-C45E-5B7F62E0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0" y="260879"/>
            <a:ext cx="11698164" cy="61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4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BDD19-7417-8ED6-B86C-7C30E825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1" y="284349"/>
            <a:ext cx="10982811" cy="31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0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AA89A-C190-B3BB-3F77-560E66B5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437869"/>
            <a:ext cx="10985139" cy="44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3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49E7-C176-7446-C029-85C4BCA6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" y="216553"/>
            <a:ext cx="10830737" cy="61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EFF72-1A72-EBFB-AF1D-1FB0C688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1" y="379319"/>
            <a:ext cx="11381294" cy="46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4F909-2E25-AE97-8A49-D59284E6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" y="175652"/>
            <a:ext cx="11152360" cy="60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86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526C3-AE55-78DA-C598-0EBDD003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17" y="276225"/>
            <a:ext cx="11137115" cy="50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0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E717A-E388-883E-0925-D838C68B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9" y="236444"/>
            <a:ext cx="11711468" cy="31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0C9E8-B095-03C4-CC25-03106A97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0" y="331413"/>
            <a:ext cx="11062048" cy="255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B5A47-D678-DF00-2F81-19B25756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" y="2711824"/>
            <a:ext cx="11121280" cy="8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4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989CA-FE4C-C5F6-CCF6-9AD0D473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5" y="393606"/>
            <a:ext cx="10950669" cy="62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64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85D97-4B52-DC9F-456F-D2F63C62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8" y="203107"/>
            <a:ext cx="11332870" cy="58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1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9601E-9716-3339-2C6B-6927876C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7" y="519953"/>
            <a:ext cx="11554506" cy="22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F37A0-AFF4-E845-F6CC-198F1A3F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8" y="352984"/>
            <a:ext cx="11362927" cy="45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5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289EF-A0F3-FFF5-2598-A22752AA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5" y="190779"/>
            <a:ext cx="11623566" cy="48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7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DAA15-6D14-6871-515A-1682831D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21" y="237844"/>
            <a:ext cx="11220702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2BFA4-01DD-B72B-3440-C74F5265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0" y="333375"/>
            <a:ext cx="11437981" cy="509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8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96E0-7993-E704-B17E-85C402E9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45" y="275665"/>
            <a:ext cx="10821275" cy="56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16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EC93C-C439-CE69-8F3C-169D7C59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7" y="307600"/>
            <a:ext cx="11545142" cy="46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7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6D19D-4E9E-99F0-9035-8F9A5F14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3" y="407613"/>
            <a:ext cx="10550899" cy="60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84B61-7D25-E3EC-863C-004B482D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7" y="369232"/>
            <a:ext cx="10784921" cy="30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41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DEEF4-C2FA-E9BF-0390-CA14AB56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7" y="410136"/>
            <a:ext cx="10578914" cy="62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503B6-2B90-3705-A944-2C1FD038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3" y="253814"/>
            <a:ext cx="11529170" cy="57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DFAAB-DE78-717D-628F-A170C98D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8" y="396128"/>
            <a:ext cx="11745748" cy="27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72363-2A69-0CF4-D10F-DB6BE840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0" y="309562"/>
            <a:ext cx="11865965" cy="23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2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881</TotalTime>
  <Words>46</Words>
  <Application>Microsoft Office PowerPoint</Application>
  <PresentationFormat>Widescreen</PresentationFormat>
  <Paragraphs>18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Century Gothic</vt:lpstr>
      <vt:lpstr>Georgia</vt:lpstr>
      <vt:lpstr>Rockwell</vt:lpstr>
      <vt:lpstr>Rockwell Condensed</vt:lpstr>
      <vt:lpstr>Times New Roman</vt:lpstr>
      <vt:lpstr>Wingdings</vt:lpstr>
      <vt:lpstr>Wood Type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management</dc:title>
  <dc:creator>Neeli Khan</dc:creator>
  <cp:lastModifiedBy>Laiba binta tahir</cp:lastModifiedBy>
  <cp:revision>563</cp:revision>
  <dcterms:created xsi:type="dcterms:W3CDTF">2022-03-04T14:44:43Z</dcterms:created>
  <dcterms:modified xsi:type="dcterms:W3CDTF">2023-11-01T08:46:52Z</dcterms:modified>
</cp:coreProperties>
</file>